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11"/>
  </p:notesMasterIdLst>
  <p:sldIdLst>
    <p:sldId id="262" r:id="rId2"/>
    <p:sldId id="261" r:id="rId3"/>
    <p:sldId id="266" r:id="rId4"/>
    <p:sldId id="264" r:id="rId5"/>
    <p:sldId id="258" r:id="rId6"/>
    <p:sldId id="265" r:id="rId7"/>
    <p:sldId id="257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12" autoAdjust="0"/>
  </p:normalViewPr>
  <p:slideViewPr>
    <p:cSldViewPr snapToGrid="0" snapToObjects="1">
      <p:cViewPr>
        <p:scale>
          <a:sx n="103" d="100"/>
          <a:sy n="103" d="100"/>
        </p:scale>
        <p:origin x="-133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04706-3837-4AC9-875A-5E62F1A73CBD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56300A-1DF5-402C-A37B-E7E368A7E551}">
      <dgm:prSet phldrT="[Текст]" custT="1"/>
      <dgm:spPr/>
      <dgm:t>
        <a:bodyPr lIns="0" tIns="0" rIns="0" bIns="0" anchor="ctr" anchorCtr="1"/>
        <a:lstStyle/>
        <a:p>
          <a:endParaRPr lang="ru-RU" sz="700" dirty="0"/>
        </a:p>
      </dgm:t>
    </dgm:pt>
    <dgm:pt modelId="{99352E62-CED6-4693-9BB4-5EAE791907E2}" type="parTrans" cxnId="{0EC5CB15-4AEA-4035-AAF0-B49F5CD80BD3}">
      <dgm:prSet/>
      <dgm:spPr/>
      <dgm:t>
        <a:bodyPr/>
        <a:lstStyle/>
        <a:p>
          <a:endParaRPr lang="ru-RU"/>
        </a:p>
      </dgm:t>
    </dgm:pt>
    <dgm:pt modelId="{3B8956B2-A1DF-45B6-BCE6-92AFA1CAD38A}" type="sibTrans" cxnId="{0EC5CB15-4AEA-4035-AAF0-B49F5CD80BD3}">
      <dgm:prSet/>
      <dgm:spPr/>
      <dgm:t>
        <a:bodyPr/>
        <a:lstStyle/>
        <a:p>
          <a:endParaRPr lang="ru-RU"/>
        </a:p>
      </dgm:t>
    </dgm:pt>
    <dgm:pt modelId="{741707AC-B19C-428F-A5A9-E476053239D0}">
      <dgm:prSet phldrT="[Текст]" custT="1"/>
      <dgm:spPr/>
      <dgm:t>
        <a:bodyPr/>
        <a:lstStyle/>
        <a:p>
          <a:endParaRPr lang="ru-RU" sz="1400" dirty="0"/>
        </a:p>
      </dgm:t>
    </dgm:pt>
    <dgm:pt modelId="{1C00E765-4F68-40AF-A2A4-1DD987D654F5}" type="parTrans" cxnId="{C24C5F10-B6E1-4877-907B-440D006C6BBE}">
      <dgm:prSet/>
      <dgm:spPr/>
      <dgm:t>
        <a:bodyPr/>
        <a:lstStyle/>
        <a:p>
          <a:endParaRPr lang="ru-RU"/>
        </a:p>
      </dgm:t>
    </dgm:pt>
    <dgm:pt modelId="{E1CA21D7-98C6-4344-B291-D932C6788050}" type="sibTrans" cxnId="{C24C5F10-B6E1-4877-907B-440D006C6BBE}">
      <dgm:prSet/>
      <dgm:spPr/>
      <dgm:t>
        <a:bodyPr/>
        <a:lstStyle/>
        <a:p>
          <a:endParaRPr lang="ru-RU"/>
        </a:p>
      </dgm:t>
    </dgm:pt>
    <dgm:pt modelId="{FA9A55C7-1BDA-4D12-A1F6-D16792F6184E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800" dirty="0"/>
        </a:p>
      </dgm:t>
    </dgm:pt>
    <dgm:pt modelId="{A39565D4-C2DE-4661-BDCC-86F52C9C205B}" type="parTrans" cxnId="{6F86849C-6175-4112-B436-94365F7365DC}">
      <dgm:prSet/>
      <dgm:spPr/>
      <dgm:t>
        <a:bodyPr/>
        <a:lstStyle/>
        <a:p>
          <a:endParaRPr lang="ru-RU"/>
        </a:p>
      </dgm:t>
    </dgm:pt>
    <dgm:pt modelId="{4E20763B-CEE3-4944-8737-855B1D169318}" type="sibTrans" cxnId="{6F86849C-6175-4112-B436-94365F7365DC}">
      <dgm:prSet/>
      <dgm:spPr/>
      <dgm:t>
        <a:bodyPr/>
        <a:lstStyle/>
        <a:p>
          <a:endParaRPr lang="ru-RU"/>
        </a:p>
      </dgm:t>
    </dgm:pt>
    <dgm:pt modelId="{2FB7F809-2E76-4582-9804-C3534554F4D3}">
      <dgm:prSet phldrT="[Текст]" custT="1"/>
      <dgm:spPr/>
      <dgm:t>
        <a:bodyPr lIns="0" tIns="0" rIns="0" bIns="0" anchor="ctr" anchorCtr="0"/>
        <a:lstStyle/>
        <a:p>
          <a:endParaRPr lang="ru-RU" sz="1200" dirty="0"/>
        </a:p>
      </dgm:t>
    </dgm:pt>
    <dgm:pt modelId="{38B84218-5690-40EF-B14C-9A401C6BE982}" type="parTrans" cxnId="{5BE8D3EE-2909-400D-A6BF-C27F6CF6EABE}">
      <dgm:prSet/>
      <dgm:spPr/>
      <dgm:t>
        <a:bodyPr/>
        <a:lstStyle/>
        <a:p>
          <a:endParaRPr lang="ru-RU"/>
        </a:p>
      </dgm:t>
    </dgm:pt>
    <dgm:pt modelId="{C53E5575-FC02-4E7C-B2EF-1D36CA4FC8EC}" type="sibTrans" cxnId="{5BE8D3EE-2909-400D-A6BF-C27F6CF6EABE}">
      <dgm:prSet/>
      <dgm:spPr/>
      <dgm:t>
        <a:bodyPr/>
        <a:lstStyle/>
        <a:p>
          <a:endParaRPr lang="ru-RU"/>
        </a:p>
      </dgm:t>
    </dgm:pt>
    <dgm:pt modelId="{6A3492D4-8D2B-4D96-8D49-8EDB665AF05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4269A9D1-0A51-408B-B4C2-01D6C4683DCB}" type="parTrans" cxnId="{8C41FF96-9B1D-4430-87FF-54C12475D204}">
      <dgm:prSet/>
      <dgm:spPr/>
      <dgm:t>
        <a:bodyPr/>
        <a:lstStyle/>
        <a:p>
          <a:endParaRPr lang="ru-RU"/>
        </a:p>
      </dgm:t>
    </dgm:pt>
    <dgm:pt modelId="{F812CA27-9657-4BA1-B83A-322E8DFF5D58}" type="sibTrans" cxnId="{8C41FF96-9B1D-4430-87FF-54C12475D204}">
      <dgm:prSet/>
      <dgm:spPr/>
      <dgm:t>
        <a:bodyPr/>
        <a:lstStyle/>
        <a:p>
          <a:endParaRPr lang="ru-RU"/>
        </a:p>
      </dgm:t>
    </dgm:pt>
    <dgm:pt modelId="{EDBE0731-EFF1-40D7-996F-27396F0777A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7845874-38E5-4D8D-9381-BFCAE8375DA2}" type="parTrans" cxnId="{E9CBD35C-B043-434F-A820-C77856E67FE1}">
      <dgm:prSet/>
      <dgm:spPr/>
      <dgm:t>
        <a:bodyPr/>
        <a:lstStyle/>
        <a:p>
          <a:endParaRPr lang="ru-RU"/>
        </a:p>
      </dgm:t>
    </dgm:pt>
    <dgm:pt modelId="{632F1714-4B07-41B1-A27C-5233038E7710}" type="sibTrans" cxnId="{E9CBD35C-B043-434F-A820-C77856E67FE1}">
      <dgm:prSet/>
      <dgm:spPr/>
      <dgm:t>
        <a:bodyPr/>
        <a:lstStyle/>
        <a:p>
          <a:endParaRPr lang="ru-RU"/>
        </a:p>
      </dgm:t>
    </dgm:pt>
    <dgm:pt modelId="{BFA31DC6-801E-4FD5-A564-2E695ADECEE2}">
      <dgm:prSet/>
      <dgm:spPr>
        <a:solidFill>
          <a:schemeClr val="bg2"/>
        </a:solidFill>
      </dgm:spPr>
      <dgm:t>
        <a:bodyPr/>
        <a:lstStyle/>
        <a:p>
          <a:endParaRPr lang="ru-RU" dirty="0"/>
        </a:p>
      </dgm:t>
    </dgm:pt>
    <dgm:pt modelId="{76614872-0E1D-483E-A588-30488A439492}" type="parTrans" cxnId="{DEB60B8B-20DC-4CA8-8C2D-9FBD0AFD52B7}">
      <dgm:prSet/>
      <dgm:spPr/>
      <dgm:t>
        <a:bodyPr/>
        <a:lstStyle/>
        <a:p>
          <a:endParaRPr lang="ru-RU"/>
        </a:p>
      </dgm:t>
    </dgm:pt>
    <dgm:pt modelId="{CFDA17A9-8C00-4333-92D0-25DCF116F480}" type="sibTrans" cxnId="{DEB60B8B-20DC-4CA8-8C2D-9FBD0AFD52B7}">
      <dgm:prSet/>
      <dgm:spPr/>
      <dgm:t>
        <a:bodyPr/>
        <a:lstStyle/>
        <a:p>
          <a:endParaRPr lang="ru-RU"/>
        </a:p>
      </dgm:t>
    </dgm:pt>
    <dgm:pt modelId="{C8E10776-847A-4B69-9F24-AEAB53644CA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B6D64E4B-C935-486C-A562-FB119ED12F4A}" type="sibTrans" cxnId="{B47D7BFD-647D-4789-96D3-3219743D3CBD}">
      <dgm:prSet/>
      <dgm:spPr/>
      <dgm:t>
        <a:bodyPr/>
        <a:lstStyle/>
        <a:p>
          <a:endParaRPr lang="ru-RU"/>
        </a:p>
      </dgm:t>
    </dgm:pt>
    <dgm:pt modelId="{BBECED55-A6BD-4BC1-BC34-F408302FB5FD}" type="parTrans" cxnId="{B47D7BFD-647D-4789-96D3-3219743D3CBD}">
      <dgm:prSet/>
      <dgm:spPr/>
      <dgm:t>
        <a:bodyPr/>
        <a:lstStyle/>
        <a:p>
          <a:endParaRPr lang="ru-RU"/>
        </a:p>
      </dgm:t>
    </dgm:pt>
    <dgm:pt modelId="{64917097-05E3-4A40-A21E-DC3C45CC0D1F}" type="pres">
      <dgm:prSet presAssocID="{B8504706-3837-4AC9-875A-5E62F1A73CB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AD2B4A-8E9B-4988-A92A-C5A53B453CF9}" type="pres">
      <dgm:prSet presAssocID="{B8504706-3837-4AC9-875A-5E62F1A73CBD}" presName="triangle1" presStyleLbl="node1" presStyleIdx="0" presStyleCnt="9" custScaleX="202111" custLinFactNeighborX="-3061" custLinFactNeighborY="-2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0146D-8082-41D5-B74B-3E15C3D35408}" type="pres">
      <dgm:prSet presAssocID="{B8504706-3837-4AC9-875A-5E62F1A73CBD}" presName="triangle2" presStyleLbl="node1" presStyleIdx="1" presStyleCnt="9" custScaleX="199023" custScaleY="117236" custLinFactNeighborX="-74567" custLinFactNeighborY="-49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8B3A4-357F-4049-B0CD-213CB6D32C20}" type="pres">
      <dgm:prSet presAssocID="{B8504706-3837-4AC9-875A-5E62F1A73CBD}" presName="triangle3" presStyleLbl="node1" presStyleIdx="2" presStyleCnt="9" custScaleX="26653" custScaleY="23213" custLinFactX="-62149" custLinFactNeighborX="-100000" custLinFactNeighborY="6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00481-8936-4ABE-B6AD-A8A816FB3133}" type="pres">
      <dgm:prSet presAssocID="{B8504706-3837-4AC9-875A-5E62F1A73CBD}" presName="triangle4" presStyleLbl="node1" presStyleIdx="3" presStyleCnt="9" custScaleX="174623" custScaleY="123999" custLinFactNeighborX="46461" custLinFactNeighborY="-5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0E23F-F351-4C59-BD64-EC21D5A7C0D8}" type="pres">
      <dgm:prSet presAssocID="{B8504706-3837-4AC9-875A-5E62F1A73CBD}" presName="triangle5" presStyleLbl="node1" presStyleIdx="4" presStyleCnt="9" custAng="10800000" custScaleX="165495" custScaleY="94135" custLinFactNeighborX="-8225" custLinFactNeighborY="-39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ACE2F-373F-4331-B101-54CB7DE1E446}" type="pres">
      <dgm:prSet presAssocID="{B8504706-3837-4AC9-875A-5E62F1A73CBD}" presName="triangle6" presStyleLbl="node1" presStyleIdx="5" presStyleCnt="9" custAng="18382088" custScaleX="37675" custLinFactX="33034" custLinFactY="-97399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1845C-26B0-4483-93BC-5457DECD0B9C}" type="pres">
      <dgm:prSet presAssocID="{B8504706-3837-4AC9-875A-5E62F1A73CBD}" presName="triangle7" presStyleLbl="node1" presStyleIdx="6" presStyleCnt="9" custScaleX="169652" custScaleY="100266" custLinFactNeighborX="-14361" custLinFactNeighborY="-41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50191-D86F-4B9D-8A8E-0B6C4A76D33B}" type="pres">
      <dgm:prSet presAssocID="{B8504706-3837-4AC9-875A-5E62F1A73CBD}" presName="triangle8" presStyleLbl="node1" presStyleIdx="7" presStyleCnt="9" custAng="2467972" custScaleX="57514" custScaleY="44611" custLinFactY="-19646" custLinFactNeighborX="-693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FCE67-7225-45E2-A567-80CA58B35410}" type="pres">
      <dgm:prSet presAssocID="{B8504706-3837-4AC9-875A-5E62F1A73CBD}" presName="triangle9" presStyleLbl="node1" presStyleIdx="8" presStyleCnt="9" custAng="10800000" custScaleX="165312" custScaleY="95530" custLinFactNeighborX="-20909" custLinFactNeighborY="-39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D94842-D63E-A54F-AFE1-1BB36EAB8BA8}" type="presOf" srcId="{6A3492D4-8D2B-4D96-8D49-8EDB665AF05D}" destId="{76500481-8936-4ABE-B6AD-A8A816FB3133}" srcOrd="0" destOrd="0" presId="urn:microsoft.com/office/officeart/2005/8/layout/pyramid4"/>
    <dgm:cxn modelId="{879B4A61-690B-9946-B641-E81051B2558C}" type="presOf" srcId="{EDBE0731-EFF1-40D7-996F-27396F0777AB}" destId="{B6E1845C-26B0-4483-93BC-5457DECD0B9C}" srcOrd="0" destOrd="0" presId="urn:microsoft.com/office/officeart/2005/8/layout/pyramid4"/>
    <dgm:cxn modelId="{B47D7BFD-647D-4789-96D3-3219743D3CBD}" srcId="{B8504706-3837-4AC9-875A-5E62F1A73CBD}" destId="{C8E10776-847A-4B69-9F24-AEAB53644CAE}" srcOrd="4" destOrd="0" parTransId="{BBECED55-A6BD-4BC1-BC34-F408302FB5FD}" sibTransId="{B6D64E4B-C935-486C-A562-FB119ED12F4A}"/>
    <dgm:cxn modelId="{6F86849C-6175-4112-B436-94365F7365DC}" srcId="{B8504706-3837-4AC9-875A-5E62F1A73CBD}" destId="{FA9A55C7-1BDA-4D12-A1F6-D16792F6184E}" srcOrd="5" destOrd="0" parTransId="{A39565D4-C2DE-4661-BDCC-86F52C9C205B}" sibTransId="{4E20763B-CEE3-4944-8737-855B1D169318}"/>
    <dgm:cxn modelId="{DEB60B8B-20DC-4CA8-8C2D-9FBD0AFD52B7}" srcId="{B8504706-3837-4AC9-875A-5E62F1A73CBD}" destId="{BFA31DC6-801E-4FD5-A564-2E695ADECEE2}" srcOrd="7" destOrd="0" parTransId="{76614872-0E1D-483E-A588-30488A439492}" sibTransId="{CFDA17A9-8C00-4333-92D0-25DCF116F480}"/>
    <dgm:cxn modelId="{5BE8D3EE-2909-400D-A6BF-C27F6CF6EABE}" srcId="{B8504706-3837-4AC9-875A-5E62F1A73CBD}" destId="{2FB7F809-2E76-4582-9804-C3534554F4D3}" srcOrd="1" destOrd="0" parTransId="{38B84218-5690-40EF-B14C-9A401C6BE982}" sibTransId="{C53E5575-FC02-4E7C-B2EF-1D36CA4FC8EC}"/>
    <dgm:cxn modelId="{B32CE461-6A59-42EE-9042-872BDDA3F95C}" type="presOf" srcId="{2FB7F809-2E76-4582-9804-C3534554F4D3}" destId="{47E0146D-8082-41D5-B74B-3E15C3D35408}" srcOrd="0" destOrd="0" presId="urn:microsoft.com/office/officeart/2005/8/layout/pyramid4"/>
    <dgm:cxn modelId="{E6969E48-14D3-A841-B687-727BB6AA37F7}" type="presOf" srcId="{BFA31DC6-801E-4FD5-A564-2E695ADECEE2}" destId="{93150191-D86F-4B9D-8A8E-0B6C4A76D33B}" srcOrd="0" destOrd="0" presId="urn:microsoft.com/office/officeart/2005/8/layout/pyramid4"/>
    <dgm:cxn modelId="{F85EEDAB-1DA9-428B-A254-3C438E21668D}" type="presOf" srcId="{B8504706-3837-4AC9-875A-5E62F1A73CBD}" destId="{64917097-05E3-4A40-A21E-DC3C45CC0D1F}" srcOrd="0" destOrd="0" presId="urn:microsoft.com/office/officeart/2005/8/layout/pyramid4"/>
    <dgm:cxn modelId="{A7C44B27-731A-AD40-995D-1375AD939867}" type="presOf" srcId="{741707AC-B19C-428F-A5A9-E476053239D0}" destId="{A838B3A4-357F-4049-B0CD-213CB6D32C20}" srcOrd="0" destOrd="0" presId="urn:microsoft.com/office/officeart/2005/8/layout/pyramid4"/>
    <dgm:cxn modelId="{8C41FF96-9B1D-4430-87FF-54C12475D204}" srcId="{B8504706-3837-4AC9-875A-5E62F1A73CBD}" destId="{6A3492D4-8D2B-4D96-8D49-8EDB665AF05D}" srcOrd="3" destOrd="0" parTransId="{4269A9D1-0A51-408B-B4C2-01D6C4683DCB}" sibTransId="{F812CA27-9657-4BA1-B83A-322E8DFF5D58}"/>
    <dgm:cxn modelId="{0EC5CB15-4AEA-4035-AAF0-B49F5CD80BD3}" srcId="{B8504706-3837-4AC9-875A-5E62F1A73CBD}" destId="{E856300A-1DF5-402C-A37B-E7E368A7E551}" srcOrd="0" destOrd="0" parTransId="{99352E62-CED6-4693-9BB4-5EAE791907E2}" sibTransId="{3B8956B2-A1DF-45B6-BCE6-92AFA1CAD38A}"/>
    <dgm:cxn modelId="{036E830A-6B06-334F-9A9F-53CC9926780B}" type="presOf" srcId="{FA9A55C7-1BDA-4D12-A1F6-D16792F6184E}" destId="{EF2ACE2F-373F-4331-B101-54CB7DE1E446}" srcOrd="0" destOrd="0" presId="urn:microsoft.com/office/officeart/2005/8/layout/pyramid4"/>
    <dgm:cxn modelId="{42100C08-4100-4C58-A9A0-29E113D7B4D4}" type="presOf" srcId="{E856300A-1DF5-402C-A37B-E7E368A7E551}" destId="{8CAD2B4A-8E9B-4988-A92A-C5A53B453CF9}" srcOrd="0" destOrd="0" presId="urn:microsoft.com/office/officeart/2005/8/layout/pyramid4"/>
    <dgm:cxn modelId="{E9CBD35C-B043-434F-A820-C77856E67FE1}" srcId="{B8504706-3837-4AC9-875A-5E62F1A73CBD}" destId="{EDBE0731-EFF1-40D7-996F-27396F0777AB}" srcOrd="6" destOrd="0" parTransId="{47845874-38E5-4D8D-9381-BFCAE8375DA2}" sibTransId="{632F1714-4B07-41B1-A27C-5233038E7710}"/>
    <dgm:cxn modelId="{DB6862ED-F4F0-AC40-849C-F1600F8A137A}" type="presOf" srcId="{C8E10776-847A-4B69-9F24-AEAB53644CAE}" destId="{3BC0E23F-F351-4C59-BD64-EC21D5A7C0D8}" srcOrd="0" destOrd="0" presId="urn:microsoft.com/office/officeart/2005/8/layout/pyramid4"/>
    <dgm:cxn modelId="{C24C5F10-B6E1-4877-907B-440D006C6BBE}" srcId="{B8504706-3837-4AC9-875A-5E62F1A73CBD}" destId="{741707AC-B19C-428F-A5A9-E476053239D0}" srcOrd="2" destOrd="0" parTransId="{1C00E765-4F68-40AF-A2A4-1DD987D654F5}" sibTransId="{E1CA21D7-98C6-4344-B291-D932C6788050}"/>
    <dgm:cxn modelId="{DBCCF814-1308-46DA-9C5F-78E65BAD7BB8}" type="presParOf" srcId="{64917097-05E3-4A40-A21E-DC3C45CC0D1F}" destId="{8CAD2B4A-8E9B-4988-A92A-C5A53B453CF9}" srcOrd="0" destOrd="0" presId="urn:microsoft.com/office/officeart/2005/8/layout/pyramid4"/>
    <dgm:cxn modelId="{40BA17D1-D7C3-4255-AC34-1BB52F7AFCAB}" type="presParOf" srcId="{64917097-05E3-4A40-A21E-DC3C45CC0D1F}" destId="{47E0146D-8082-41D5-B74B-3E15C3D35408}" srcOrd="1" destOrd="0" presId="urn:microsoft.com/office/officeart/2005/8/layout/pyramid4"/>
    <dgm:cxn modelId="{F8D22C05-93B1-476E-8B66-89A0C57A6366}" type="presParOf" srcId="{64917097-05E3-4A40-A21E-DC3C45CC0D1F}" destId="{A838B3A4-357F-4049-B0CD-213CB6D32C20}" srcOrd="2" destOrd="0" presId="urn:microsoft.com/office/officeart/2005/8/layout/pyramid4"/>
    <dgm:cxn modelId="{8EAD015D-9D1D-4B82-A8CD-2764E177566B}" type="presParOf" srcId="{64917097-05E3-4A40-A21E-DC3C45CC0D1F}" destId="{76500481-8936-4ABE-B6AD-A8A816FB3133}" srcOrd="3" destOrd="0" presId="urn:microsoft.com/office/officeart/2005/8/layout/pyramid4"/>
    <dgm:cxn modelId="{7615569F-DBF0-4722-8EB2-39B5E236BC1D}" type="presParOf" srcId="{64917097-05E3-4A40-A21E-DC3C45CC0D1F}" destId="{3BC0E23F-F351-4C59-BD64-EC21D5A7C0D8}" srcOrd="4" destOrd="0" presId="urn:microsoft.com/office/officeart/2005/8/layout/pyramid4"/>
    <dgm:cxn modelId="{AF8CF4B8-2DB9-4C2A-AF82-813DE6EF58AF}" type="presParOf" srcId="{64917097-05E3-4A40-A21E-DC3C45CC0D1F}" destId="{EF2ACE2F-373F-4331-B101-54CB7DE1E446}" srcOrd="5" destOrd="0" presId="urn:microsoft.com/office/officeart/2005/8/layout/pyramid4"/>
    <dgm:cxn modelId="{8E5A9689-4E7F-47C2-A8C0-A0319F27D74D}" type="presParOf" srcId="{64917097-05E3-4A40-A21E-DC3C45CC0D1F}" destId="{B6E1845C-26B0-4483-93BC-5457DECD0B9C}" srcOrd="6" destOrd="0" presId="urn:microsoft.com/office/officeart/2005/8/layout/pyramid4"/>
    <dgm:cxn modelId="{55D3302A-A510-47D5-A220-3AE22E96D755}" type="presParOf" srcId="{64917097-05E3-4A40-A21E-DC3C45CC0D1F}" destId="{93150191-D86F-4B9D-8A8E-0B6C4A76D33B}" srcOrd="7" destOrd="0" presId="urn:microsoft.com/office/officeart/2005/8/layout/pyramid4"/>
    <dgm:cxn modelId="{4B99D5E3-D155-4954-B9D4-ADBA802E021E}" type="presParOf" srcId="{64917097-05E3-4A40-A21E-DC3C45CC0D1F}" destId="{608FCE67-7225-45E2-A567-80CA58B35410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D2B4A-8E9B-4988-A92A-C5A53B453CF9}">
      <dsp:nvSpPr>
        <dsp:cNvPr id="0" name=""/>
        <dsp:cNvSpPr/>
      </dsp:nvSpPr>
      <dsp:spPr>
        <a:xfrm>
          <a:off x="1701318" y="0"/>
          <a:ext cx="3485809" cy="17247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2572770" y="862350"/>
        <a:ext cx="1742905" cy="862350"/>
      </dsp:txXfrm>
    </dsp:sp>
    <dsp:sp modelId="{47E0146D-8082-41D5-B74B-3E15C3D35408}">
      <dsp:nvSpPr>
        <dsp:cNvPr id="0" name=""/>
        <dsp:cNvSpPr/>
      </dsp:nvSpPr>
      <dsp:spPr>
        <a:xfrm>
          <a:off x="0" y="739390"/>
          <a:ext cx="3432551" cy="202197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858138" y="1750375"/>
        <a:ext cx="1716275" cy="1010985"/>
      </dsp:txXfrm>
    </dsp:sp>
    <dsp:sp modelId="{A838B3A4-357F-4049-B0CD-213CB6D32C20}">
      <dsp:nvSpPr>
        <dsp:cNvPr id="0" name=""/>
        <dsp:cNvSpPr/>
      </dsp:nvSpPr>
      <dsp:spPr>
        <a:xfrm rot="10800000">
          <a:off x="470589" y="2522843"/>
          <a:ext cx="459684" cy="40035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585510" y="2522843"/>
        <a:ext cx="229842" cy="200177"/>
      </dsp:txXfrm>
    </dsp:sp>
    <dsp:sp modelId="{76500481-8936-4ABE-B6AD-A8A816FB3133}">
      <dsp:nvSpPr>
        <dsp:cNvPr id="0" name=""/>
        <dsp:cNvSpPr/>
      </dsp:nvSpPr>
      <dsp:spPr>
        <a:xfrm>
          <a:off x="3654818" y="603233"/>
          <a:ext cx="3011724" cy="2138611"/>
        </a:xfrm>
        <a:prstGeom prst="triangl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>
            <a:solidFill>
              <a:schemeClr val="bg1"/>
            </a:solidFill>
          </a:endParaRPr>
        </a:p>
      </dsp:txBody>
      <dsp:txXfrm>
        <a:off x="4407749" y="1672539"/>
        <a:ext cx="1505862" cy="1069305"/>
      </dsp:txXfrm>
    </dsp:sp>
    <dsp:sp modelId="{3BC0E23F-F351-4C59-BD64-EC21D5A7C0D8}">
      <dsp:nvSpPr>
        <dsp:cNvPr id="0" name=""/>
        <dsp:cNvSpPr/>
      </dsp:nvSpPr>
      <dsp:spPr>
        <a:xfrm rot="10800000">
          <a:off x="203312" y="2839015"/>
          <a:ext cx="2854293" cy="1623547"/>
        </a:xfrm>
        <a:prstGeom prst="triangl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>
            <a:solidFill>
              <a:schemeClr val="bg1"/>
            </a:solidFill>
          </a:endParaRPr>
        </a:p>
      </dsp:txBody>
      <dsp:txXfrm>
        <a:off x="916885" y="2839015"/>
        <a:ext cx="1427147" cy="811773"/>
      </dsp:txXfrm>
    </dsp:sp>
    <dsp:sp modelId="{EF2ACE2F-373F-4331-B101-54CB7DE1E446}">
      <dsp:nvSpPr>
        <dsp:cNvPr id="0" name=""/>
        <dsp:cNvSpPr/>
      </dsp:nvSpPr>
      <dsp:spPr>
        <a:xfrm rot="7582088">
          <a:off x="4604214" y="69844"/>
          <a:ext cx="649781" cy="1724700"/>
        </a:xfrm>
        <a:prstGeom prst="triangl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4419467" y="245345"/>
        <a:ext cx="324891" cy="862350"/>
      </dsp:txXfrm>
    </dsp:sp>
    <dsp:sp modelId="{B6E1845C-26B0-4483-93BC-5457DECD0B9C}">
      <dsp:nvSpPr>
        <dsp:cNvPr id="0" name=""/>
        <dsp:cNvSpPr/>
      </dsp:nvSpPr>
      <dsp:spPr>
        <a:xfrm>
          <a:off x="1786337" y="2764516"/>
          <a:ext cx="2925989" cy="1729288"/>
        </a:xfrm>
        <a:prstGeom prst="triangl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2517834" y="3629160"/>
        <a:ext cx="1462995" cy="864644"/>
      </dsp:txXfrm>
    </dsp:sp>
    <dsp:sp modelId="{93150191-D86F-4B9D-8A8E-0B6C4A76D33B}">
      <dsp:nvSpPr>
        <dsp:cNvPr id="0" name=""/>
        <dsp:cNvSpPr/>
      </dsp:nvSpPr>
      <dsp:spPr>
        <a:xfrm rot="13267972">
          <a:off x="2666642" y="1888498"/>
          <a:ext cx="991944" cy="769406"/>
        </a:xfrm>
        <a:prstGeom prst="triangl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0800000">
        <a:off x="3041158" y="1935973"/>
        <a:ext cx="495972" cy="384703"/>
      </dsp:txXfrm>
    </dsp:sp>
    <dsp:sp modelId="{608FCE67-7225-45E2-A567-80CA58B35410}">
      <dsp:nvSpPr>
        <dsp:cNvPr id="0" name=""/>
        <dsp:cNvSpPr/>
      </dsp:nvSpPr>
      <dsp:spPr>
        <a:xfrm rot="10800000">
          <a:off x="3435530" y="2831487"/>
          <a:ext cx="2851137" cy="164760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27329-22D2-D245-AB15-55DE2A13992F}" type="datetimeFigureOut">
              <a:rPr lang="ru-RU" smtClean="0"/>
              <a:pPr/>
              <a:t>15.05.14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A3E78-6D17-2547-8FD3-0A5906E9B0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4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Личное время, время посвященное собственным интересам, время, которым управляете вы лично, то, которое принадлежит только вам и тем занятиям, которые приносят вам удовольствие, или имеют лично для вас ценность - дети, хобби, спортивные занятия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A3E78-6D17-2547-8FD3-0A5906E9B0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4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Личное время, время посвященное собственным интересам, время, которым управляете вы лично, то, которое принадлежит только вам и тем занятиям, которые приносят вам удовольствие, или имеют лично для вас ценность - дети, хобби, спортивные занятия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A3E78-6D17-2547-8FD3-0A5906E9B0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4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6324600" cy="552450"/>
          </a:xfrm>
        </p:spPr>
        <p:txBody>
          <a:bodyPr/>
          <a:lstStyle>
            <a:lvl1pPr algn="ctr">
              <a:defRPr sz="48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24200"/>
            <a:ext cx="6324600" cy="381000"/>
          </a:xfrm>
        </p:spPr>
        <p:txBody>
          <a:bodyPr/>
          <a:lstStyle>
            <a:lvl1pPr marL="0" indent="0" algn="ctr">
              <a:defRPr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fld id="{87DE3ED2-ED4C-4F77-85A4-FE3F3FB3E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3103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5334000"/>
            <a:ext cx="36972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146175"/>
            <a:ext cx="36972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5900738"/>
            <a:ext cx="36972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97C86-A38A-6B4E-A00A-AC61CCDF74E9}" type="datetimeFigureOut">
              <a:rPr lang="ru-RU" smtClean="0"/>
              <a:pPr/>
              <a:t>15.05.14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BB7E4-8F53-8949-82CA-4C329378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5891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781800" cy="457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524000"/>
            <a:ext cx="60960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97C86-A38A-6B4E-A00A-AC61CCDF74E9}" type="datetimeFigureOut">
              <a:rPr lang="ru-RU" smtClean="0"/>
              <a:pPr/>
              <a:t>15.05.14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BB7E4-8F53-8949-82CA-4C329378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6601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495300" cy="487680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6134100" cy="464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97C86-A38A-6B4E-A00A-AC61CCDF74E9}" type="datetimeFigureOut">
              <a:rPr lang="ru-RU" smtClean="0"/>
              <a:pPr/>
              <a:t>15.05.14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BB7E4-8F53-8949-82CA-4C329378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6120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97C86-A38A-6B4E-A00A-AC61CCDF74E9}" type="datetimeFigureOut">
              <a:rPr lang="ru-RU" smtClean="0"/>
              <a:pPr/>
              <a:t>15.05.14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BB7E4-8F53-8949-82CA-4C329378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9994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97C86-A38A-6B4E-A00A-AC61CCDF74E9}" type="datetimeFigureOut">
              <a:rPr lang="ru-RU" smtClean="0"/>
              <a:pPr/>
              <a:t>15.05.14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BB7E4-8F53-8949-82CA-4C329378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1662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771435" y="5919255"/>
            <a:ext cx="607806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435" y="5305425"/>
            <a:ext cx="6078062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97C86-A38A-6B4E-A00A-AC61CCDF74E9}" type="datetimeFigureOut">
              <a:rPr lang="ru-RU" smtClean="0"/>
              <a:pPr/>
              <a:t>15.05.14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BB7E4-8F53-8949-82CA-4C329378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917504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5532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096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97C86-A38A-6B4E-A00A-AC61CCDF74E9}" type="datetimeFigureOut">
              <a:rPr lang="ru-RU" smtClean="0"/>
              <a:pPr/>
              <a:t>15.05.14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BB7E4-8F53-8949-82CA-4C329378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7055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5157787"/>
            <a:ext cx="750411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3657600"/>
            <a:ext cx="7504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40CD-8624-4DED-8316-29ED24A89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866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239000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97C86-A38A-6B4E-A00A-AC61CCDF74E9}" type="datetimeFigureOut">
              <a:rPr lang="ru-RU" smtClean="0"/>
              <a:pPr/>
              <a:t>15.05.14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BB7E4-8F53-8949-82CA-4C329378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8798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68362"/>
            <a:ext cx="6400800" cy="884238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09750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49512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1" y="1809750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2449512"/>
            <a:ext cx="304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97C86-A38A-6B4E-A00A-AC61CCDF74E9}" type="datetimeFigureOut">
              <a:rPr lang="ru-RU" smtClean="0"/>
              <a:pPr/>
              <a:t>15.05.14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BB7E4-8F53-8949-82CA-4C329378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1999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97C86-A38A-6B4E-A00A-AC61CCDF74E9}" type="datetimeFigureOut">
              <a:rPr lang="ru-RU" smtClean="0"/>
              <a:pPr/>
              <a:t>15.05.14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BB7E4-8F53-8949-82CA-4C329378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45493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97C86-A38A-6B4E-A00A-AC61CCDF74E9}" type="datetimeFigureOut">
              <a:rPr lang="ru-RU" smtClean="0"/>
              <a:pPr/>
              <a:t>15.05.14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BB7E4-8F53-8949-82CA-4C329378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87678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31709"/>
            <a:ext cx="2474913" cy="9732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3968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2133600"/>
            <a:ext cx="2474913" cy="3929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97C86-A38A-6B4E-A00A-AC61CCDF74E9}" type="datetimeFigureOut">
              <a:rPr lang="ru-RU" smtClean="0"/>
              <a:pPr/>
              <a:t>15.05.14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BB7E4-8F53-8949-82CA-4C3293789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26500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16764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0" y="23622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1D397C86-A38A-6B4E-A00A-AC61CCDF74E9}" type="datetimeFigureOut">
              <a:rPr lang="ru-RU" smtClean="0"/>
              <a:pPr/>
              <a:t>15.05.14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559BB7E4-8F53-8949-82CA-4C3293789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</p:sldLayoutIdLst>
  <p:transition xmlns:p14="http://schemas.microsoft.com/office/powerpoint/2010/main"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rgbClr val="3870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rgbClr val="38702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rgbClr val="38702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rgbClr val="38702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rgbClr val="38702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610" y="74181"/>
            <a:ext cx="6008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Тук-тук….. Всем привет!</a:t>
            </a:r>
            <a:endParaRPr lang="ru-RU" sz="3600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071" y="988567"/>
            <a:ext cx="470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i="1" dirty="0" smtClean="0"/>
              <a:t>Мы хотим рассказать вам про проект, 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/>
              <a:t>а началось все так: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5670" y="1678651"/>
            <a:ext cx="447836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i="1" dirty="0" smtClean="0"/>
              <a:t>Однажды мы встретились, чай, болтовня, туда-сюда…. И вдруг выяснилось, что у нас троих есть общая проблема  -  мы никак не могли хорошо организовать свое личное время! </a:t>
            </a:r>
          </a:p>
          <a:p>
            <a:pPr>
              <a:lnSpc>
                <a:spcPct val="150000"/>
              </a:lnSpc>
            </a:pPr>
            <a:endParaRPr lang="ru-RU" sz="1400" i="1" dirty="0" smtClean="0"/>
          </a:p>
          <a:p>
            <a:pPr>
              <a:lnSpc>
                <a:spcPct val="150000"/>
              </a:lnSpc>
            </a:pPr>
            <a:r>
              <a:rPr lang="ru-RU" sz="1400" i="1" dirty="0" smtClean="0"/>
              <a:t>Нужных занятий не находилось в нужных местах, все существующие карты, сайты, порталы только запутывали, а собрать единомышленников так и вовсе было почти нереально.</a:t>
            </a:r>
          </a:p>
          <a:p>
            <a:pPr>
              <a:lnSpc>
                <a:spcPct val="150000"/>
              </a:lnSpc>
            </a:pPr>
            <a:endParaRPr lang="ru-RU" sz="1400" i="1" dirty="0" smtClean="0"/>
          </a:p>
          <a:p>
            <a:pPr>
              <a:lnSpc>
                <a:spcPct val="150000"/>
              </a:lnSpc>
            </a:pPr>
            <a:r>
              <a:rPr lang="ru-RU" sz="1400" i="1" dirty="0" smtClean="0"/>
              <a:t>Так к нам пришла идея </a:t>
            </a:r>
            <a:endParaRPr lang="ru-RU" sz="1400" b="1" i="1" dirty="0" smtClean="0"/>
          </a:p>
        </p:txBody>
      </p:sp>
      <p:pic>
        <p:nvPicPr>
          <p:cNvPr id="10" name="Рисунок 9" descr="мы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1557325"/>
            <a:ext cx="2602952" cy="3956786"/>
          </a:xfrm>
          <a:prstGeom prst="rect">
            <a:avLst/>
          </a:prstGeom>
        </p:spPr>
      </p:pic>
      <p:sp>
        <p:nvSpPr>
          <p:cNvPr id="11" name="Название 1"/>
          <p:cNvSpPr txBox="1">
            <a:spLocks/>
          </p:cNvSpPr>
          <p:nvPr/>
        </p:nvSpPr>
        <p:spPr>
          <a:xfrm>
            <a:off x="3000509" y="4849949"/>
            <a:ext cx="1272590" cy="6641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Ma</a:t>
            </a:r>
            <a:r>
              <a:rPr lang="en-US" sz="6500" dirty="0" err="1" smtClean="0">
                <a:solidFill>
                  <a:srgbClr val="77933C"/>
                </a:solidFill>
                <a:latin typeface="Arial Narrow"/>
                <a:ea typeface="+mj-ea"/>
                <a:cs typeface="Arial Narrow"/>
              </a:rPr>
              <a:t>P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in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переез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346" y="315517"/>
            <a:ext cx="8898352" cy="522778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29221" y="0"/>
            <a:ext cx="6114779" cy="905164"/>
          </a:xfrm>
        </p:spPr>
        <p:txBody>
          <a:bodyPr>
            <a:noAutofit/>
          </a:bodyPr>
          <a:lstStyle/>
          <a:p>
            <a:pPr algn="r">
              <a:spcBef>
                <a:spcPct val="20000"/>
              </a:spcBef>
              <a:buClrTx/>
              <a:buSzTx/>
            </a:pPr>
            <a:r>
              <a:rPr lang="ru-RU" sz="2400" b="0" i="1" dirty="0" smtClean="0">
                <a:solidFill>
                  <a:schemeClr val="tx1"/>
                </a:solidFill>
              </a:rPr>
              <a:t>Проблема эффективной организации личного времени</a:t>
            </a:r>
            <a:endParaRPr lang="ru-RU" sz="2400" b="0" i="1" dirty="0">
              <a:solidFill>
                <a:schemeClr val="tx1"/>
              </a:solidFill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236419" y="4606548"/>
            <a:ext cx="2951018" cy="187350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i="1" dirty="0" smtClean="0"/>
              <a:t>Отсутствие инструментов самостоятельной организации событий и занятий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236419" y="-246376"/>
            <a:ext cx="2415309" cy="102845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Ma</a:t>
            </a:r>
            <a:r>
              <a:rPr kumimoji="0" lang="en-US" sz="45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P</a:t>
            </a:r>
            <a:r>
              <a:rPr kumimoji="0" lang="en-US" sz="45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in</a:t>
            </a:r>
            <a:endParaRPr kumimoji="0" lang="ru-RU" sz="45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ontocide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0287855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355600" y="6680728"/>
            <a:ext cx="854021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че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0022" y="394854"/>
            <a:ext cx="11001099" cy="6463146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189347" y="4627418"/>
            <a:ext cx="3246580" cy="170872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Низкая</a:t>
            </a:r>
            <a:r>
              <a:rPr kumimoji="0" lang="ru-RU" sz="20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вариативность занятий, предлагаемых индустрией развлечений</a:t>
            </a:r>
            <a:endParaRPr kumimoji="0" lang="ru-RU" sz="20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781032" y="84282"/>
            <a:ext cx="6114779" cy="905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 defTabSz="914400">
              <a:spcBef>
                <a:spcPct val="20000"/>
              </a:spcBef>
            </a:pPr>
            <a:r>
              <a:rPr lang="ru-RU" sz="2400" i="1" dirty="0" smtClean="0"/>
              <a:t>Проблема поиска и выбора занятий  и событий</a:t>
            </a:r>
            <a:endParaRPr lang="ru-RU" sz="2400" i="1" dirty="0"/>
          </a:p>
        </p:txBody>
      </p:sp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189346" y="-39007"/>
            <a:ext cx="2415309" cy="1028453"/>
          </a:xfrm>
        </p:spPr>
        <p:txBody>
          <a:bodyPr>
            <a:normAutofit/>
          </a:bodyPr>
          <a:lstStyle/>
          <a:p>
            <a:pPr algn="l"/>
            <a:r>
              <a:rPr lang="en-US" sz="4500" dirty="0" err="1" smtClean="0">
                <a:solidFill>
                  <a:schemeClr val="tx1"/>
                </a:solidFill>
                <a:latin typeface="Fontocide" pitchFamily="2" charset="0"/>
                <a:cs typeface="Arial Narrow"/>
              </a:rPr>
              <a:t>Ma</a:t>
            </a:r>
            <a:r>
              <a:rPr lang="en-US" sz="4500" dirty="0" err="1" smtClean="0">
                <a:solidFill>
                  <a:srgbClr val="669900"/>
                </a:solidFill>
                <a:latin typeface="Fontocide" pitchFamily="2" charset="0"/>
                <a:cs typeface="Arial Narrow"/>
              </a:rPr>
              <a:t>P</a:t>
            </a:r>
            <a:r>
              <a:rPr lang="en-US" sz="4500" dirty="0" err="1" smtClean="0">
                <a:solidFill>
                  <a:srgbClr val="77933C"/>
                </a:solidFill>
                <a:latin typeface="Fontocide" pitchFamily="2" charset="0"/>
                <a:cs typeface="Arial Narrow"/>
              </a:rPr>
              <a:t>in</a:t>
            </a:r>
            <a:endParaRPr lang="ru-RU" sz="4500" dirty="0">
              <a:latin typeface="Fontoci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87855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791" y="212432"/>
            <a:ext cx="63246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4500" dirty="0" err="1" smtClean="0">
                <a:solidFill>
                  <a:schemeClr val="tx1"/>
                </a:solidFill>
                <a:latin typeface="Fontocide" pitchFamily="2" charset="0"/>
                <a:cs typeface="Arial Narrow"/>
              </a:rPr>
              <a:t>Ma</a:t>
            </a:r>
            <a:r>
              <a:rPr lang="en-US" sz="4500" dirty="0" err="1" smtClean="0">
                <a:solidFill>
                  <a:srgbClr val="669900"/>
                </a:solidFill>
                <a:latin typeface="Fontocide" pitchFamily="2" charset="0"/>
                <a:cs typeface="Arial Narrow"/>
              </a:rPr>
              <a:t>P</a:t>
            </a:r>
            <a:r>
              <a:rPr lang="en-US" sz="4500" dirty="0" err="1" smtClean="0">
                <a:solidFill>
                  <a:srgbClr val="77933C"/>
                </a:solidFill>
                <a:latin typeface="Fontocide" pitchFamily="2" charset="0"/>
                <a:cs typeface="Arial Narrow"/>
              </a:rPr>
              <a:t>in</a:t>
            </a:r>
            <a:endParaRPr lang="ru-RU" sz="4500" dirty="0">
              <a:latin typeface="Fontocide" pitchFamily="2" charset="0"/>
            </a:endParaRPr>
          </a:p>
        </p:txBody>
      </p:sp>
      <p:pic>
        <p:nvPicPr>
          <p:cNvPr id="4" name="Рисунок 3" descr="с ке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7355" y="-126724"/>
            <a:ext cx="10471355" cy="6151921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62791" y="4784436"/>
            <a:ext cx="2821709" cy="161636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i="1" dirty="0" smtClean="0"/>
              <a:t>Низкий уровень </a:t>
            </a:r>
            <a:r>
              <a:rPr lang="ru-RU" sz="2000" i="1" dirty="0" err="1" smtClean="0"/>
              <a:t>самоорганизуемых</a:t>
            </a:r>
            <a:r>
              <a:rPr lang="ru-RU" sz="2000" i="1" dirty="0" smtClean="0"/>
              <a:t>  событий и занятий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129837" y="0"/>
            <a:ext cx="4765974" cy="1062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 defTabSz="914400">
              <a:spcBef>
                <a:spcPct val="20000"/>
              </a:spcBef>
            </a:pPr>
            <a:r>
              <a:rPr lang="ru-RU" sz="2000" i="1" dirty="0" smtClean="0"/>
              <a:t>Проблема создания круга общения</a:t>
            </a:r>
          </a:p>
          <a:p>
            <a:pPr algn="r" defTabSz="914400">
              <a:spcBef>
                <a:spcPct val="20000"/>
              </a:spcBef>
            </a:pPr>
            <a:r>
              <a:rPr lang="ru-RU" sz="2000" i="1" dirty="0" smtClean="0"/>
              <a:t>и самоорганизации</a:t>
            </a:r>
            <a:endParaRPr lang="ru-RU" sz="2000" i="1" dirty="0"/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922333" y="123355"/>
            <a:ext cx="6221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 Narrow"/>
              </a:rPr>
              <a:t>Это сервис для эффективной организации </a:t>
            </a:r>
          </a:p>
          <a:p>
            <a:pPr algn="r"/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 Narrow"/>
              </a:rPr>
              <a:t>личного времени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 Narrow"/>
              </a:rPr>
              <a:t>.</a:t>
            </a:r>
            <a:endParaRPr lang="ru-RU" sz="2000" i="1" dirty="0">
              <a:latin typeface="+mj-lt"/>
              <a:cs typeface="Arial Narrow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189346" y="-275707"/>
            <a:ext cx="2578772" cy="110694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Ma</a:t>
            </a:r>
            <a:r>
              <a:rPr kumimoji="0" lang="en-US" sz="6600" b="0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P</a:t>
            </a:r>
            <a:r>
              <a:rPr kumimoji="0" lang="en-US" sz="6600" b="0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in</a:t>
            </a:r>
            <a:endParaRPr kumimoji="0" lang="ru-RU" sz="66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ontocide" pitchFamily="2" charset="0"/>
              <a:ea typeface="+mj-ea"/>
              <a:cs typeface="+mj-cs"/>
            </a:endParaRPr>
          </a:p>
        </p:txBody>
      </p:sp>
      <p:graphicFrame>
        <p:nvGraphicFramePr>
          <p:cNvPr id="69" name="Схема 68"/>
          <p:cNvGraphicFramePr/>
          <p:nvPr>
            <p:extLst>
              <p:ext uri="{D42A27DB-BD31-4B8C-83A1-F6EECF244321}">
                <p14:modId xmlns:p14="http://schemas.microsoft.com/office/powerpoint/2010/main" val="804543338"/>
              </p:ext>
            </p:extLst>
          </p:nvPr>
        </p:nvGraphicFramePr>
        <p:xfrm>
          <a:off x="877454" y="841926"/>
          <a:ext cx="6992455" cy="522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1272760" y="2178806"/>
            <a:ext cx="26120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300" dirty="0" smtClean="0">
                <a:solidFill>
                  <a:schemeClr val="bg1"/>
                </a:solidFill>
              </a:rPr>
              <a:t>Создание </a:t>
            </a:r>
          </a:p>
          <a:p>
            <a:pPr lvl="0" algn="ctr"/>
            <a:r>
              <a:rPr lang="ru-RU" sz="1300" dirty="0" smtClean="0">
                <a:solidFill>
                  <a:schemeClr val="bg1"/>
                </a:solidFill>
              </a:rPr>
              <a:t>конструктора для </a:t>
            </a:r>
          </a:p>
          <a:p>
            <a:pPr lvl="0" algn="ctr"/>
            <a:r>
              <a:rPr lang="ru-RU" sz="1300" dirty="0" smtClean="0">
                <a:solidFill>
                  <a:schemeClr val="bg1"/>
                </a:solidFill>
              </a:rPr>
              <a:t>занятий – наборы </a:t>
            </a:r>
          </a:p>
          <a:p>
            <a:pPr lvl="0" algn="ctr"/>
            <a:r>
              <a:rPr lang="ru-RU" sz="1300" dirty="0" smtClean="0">
                <a:solidFill>
                  <a:schemeClr val="bg1"/>
                </a:solidFill>
              </a:rPr>
              <a:t>элементов для ответа на вопросы чем бы заняться, где это можно сделать и с кем</a:t>
            </a:r>
            <a:endParaRPr lang="ru-RU" sz="1300" dirty="0" smtClean="0"/>
          </a:p>
          <a:p>
            <a:pPr algn="ctr"/>
            <a:endParaRPr lang="ru-RU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1144781" y="3779244"/>
            <a:ext cx="26242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Активность в </a:t>
            </a:r>
          </a:p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формировании </a:t>
            </a:r>
          </a:p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личного </a:t>
            </a:r>
          </a:p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времени</a:t>
            </a:r>
          </a:p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4140770" y="3779244"/>
            <a:ext cx="31963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Поиск единомышленников </a:t>
            </a:r>
          </a:p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в том месте, </a:t>
            </a:r>
          </a:p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в котором они </a:t>
            </a:r>
          </a:p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необходимы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3044218" y="1484337"/>
            <a:ext cx="25931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300" dirty="0" err="1" smtClean="0">
                <a:solidFill>
                  <a:schemeClr val="bg1"/>
                </a:solidFill>
              </a:rPr>
              <a:t>Геопривязка</a:t>
            </a:r>
            <a:r>
              <a:rPr lang="ru-RU" sz="1300" dirty="0" smtClean="0">
                <a:solidFill>
                  <a:schemeClr val="bg1"/>
                </a:solidFill>
              </a:rPr>
              <a:t> </a:t>
            </a:r>
          </a:p>
          <a:p>
            <a:pPr lvl="0" algn="ctr"/>
            <a:r>
              <a:rPr lang="ru-RU" sz="1300" dirty="0" smtClean="0">
                <a:solidFill>
                  <a:schemeClr val="bg1"/>
                </a:solidFill>
              </a:rPr>
              <a:t>интересов, а не людей – создание профилей интересов. </a:t>
            </a:r>
          </a:p>
          <a:p>
            <a:pPr lvl="0" algn="ctr"/>
            <a:r>
              <a:rPr lang="ru-RU" sz="1300" dirty="0" smtClean="0">
                <a:solidFill>
                  <a:schemeClr val="bg1"/>
                </a:solidFill>
              </a:rPr>
              <a:t>Обустройство жизненного пространства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73864" y="2586733"/>
            <a:ext cx="2014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Использование </a:t>
            </a:r>
            <a:r>
              <a:rPr lang="en-US" sz="1400" dirty="0" smtClean="0">
                <a:solidFill>
                  <a:schemeClr val="bg1"/>
                </a:solidFill>
              </a:rPr>
              <a:t>crowd</a:t>
            </a:r>
            <a:r>
              <a:rPr lang="ru-RU" sz="1400" dirty="0">
                <a:solidFill>
                  <a:schemeClr val="bg1"/>
                </a:solidFill>
              </a:rPr>
              <a:t>-</a:t>
            </a:r>
            <a:r>
              <a:rPr lang="ru-RU" sz="1400" dirty="0" smtClean="0">
                <a:solidFill>
                  <a:schemeClr val="bg1"/>
                </a:solidFill>
              </a:rPr>
              <a:t>инструментов для организации личного времени</a:t>
            </a:r>
            <a:endParaRPr lang="ru-RU" sz="1400" dirty="0" smtClean="0"/>
          </a:p>
        </p:txBody>
      </p:sp>
      <p:sp>
        <p:nvSpPr>
          <p:cNvPr id="78" name="TextBox 77"/>
          <p:cNvSpPr txBox="1"/>
          <p:nvPr/>
        </p:nvSpPr>
        <p:spPr>
          <a:xfrm>
            <a:off x="2955356" y="4304482"/>
            <a:ext cx="2370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Инструмент </a:t>
            </a:r>
          </a:p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для эффективной </a:t>
            </a:r>
            <a:r>
              <a:rPr lang="ru-RU" sz="1400" dirty="0" err="1" smtClean="0">
                <a:solidFill>
                  <a:schemeClr val="bg1"/>
                </a:solidFill>
              </a:rPr>
              <a:t>соорганизации</a:t>
            </a:r>
            <a:r>
              <a:rPr lang="ru-RU" sz="1400" dirty="0" smtClean="0">
                <a:solidFill>
                  <a:schemeClr val="bg1"/>
                </a:solidFill>
              </a:rPr>
              <a:t> людей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79" name="Подзаголовок 2"/>
          <p:cNvSpPr txBox="1">
            <a:spLocks/>
          </p:cNvSpPr>
          <p:nvPr/>
        </p:nvSpPr>
        <p:spPr>
          <a:xfrm rot="19727677">
            <a:off x="-397328" y="1613003"/>
            <a:ext cx="4181200" cy="506476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</p:spPr>
        <p:txBody>
          <a:bodyPr vert="horz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Ищи. Создавай. Участвуй</a:t>
            </a:r>
            <a:endParaRPr kumimoji="0" lang="ru-RU" sz="28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57772625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2604655" y="0"/>
            <a:ext cx="6502415" cy="895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 Narrow"/>
              </a:rPr>
              <a:t>Поиск компаний для веселых занятий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 Narrow"/>
              </a:rPr>
              <a:t>Создание занятий для веселых компаний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378621" y="3712556"/>
            <a:ext cx="3657600" cy="1376680"/>
          </a:xfrm>
          <a:prstGeom prst="roundRect">
            <a:avLst>
              <a:gd name="adj" fmla="val 16667"/>
            </a:avLst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iends_by_Angry"/>
              <a:ea typeface="+mn-ea"/>
              <a:cs typeface="Arial Narrow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89346" y="-247488"/>
            <a:ext cx="2415309" cy="102845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Ma</a:t>
            </a:r>
            <a:r>
              <a:rPr kumimoji="0" lang="en-US" sz="4500" b="0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P</a:t>
            </a:r>
            <a:r>
              <a:rPr kumimoji="0" lang="en-US" sz="4500" b="0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in</a:t>
            </a:r>
            <a:endParaRPr kumimoji="0" lang="ru-RU" sz="45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ontocide" pitchFamily="2" charset="0"/>
              <a:ea typeface="+mj-ea"/>
              <a:cs typeface="+mj-cs"/>
            </a:endParaRPr>
          </a:p>
        </p:txBody>
      </p:sp>
      <p:pic>
        <p:nvPicPr>
          <p:cNvPr id="12" name="Рисунок 11" descr="карта макарта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7746" y="614102"/>
            <a:ext cx="10117748" cy="59441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7564" y="144562"/>
            <a:ext cx="4027054" cy="572655"/>
          </a:xfrm>
        </p:spPr>
        <p:txBody>
          <a:bodyPr>
            <a:normAutofit/>
          </a:bodyPr>
          <a:lstStyle/>
          <a:p>
            <a:pPr algn="r"/>
            <a:r>
              <a:rPr lang="ru-RU" sz="2400" b="0" i="1" dirty="0" smtClean="0">
                <a:solidFill>
                  <a:schemeClr val="bg2">
                    <a:lumMod val="10000"/>
                  </a:schemeClr>
                </a:solidFill>
                <a:cs typeface="Arial Narrow"/>
              </a:rPr>
              <a:t>А куда же нам смотреть?</a:t>
            </a:r>
            <a:endParaRPr lang="ru-RU" sz="2400" b="0" i="1" dirty="0">
              <a:solidFill>
                <a:schemeClr val="bg2">
                  <a:lumMod val="10000"/>
                </a:schemeClr>
              </a:solidFill>
              <a:cs typeface="Arial Narrow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44781" y="6680728"/>
            <a:ext cx="685443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264874" y="-311236"/>
            <a:ext cx="2415309" cy="102845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Ma</a:t>
            </a:r>
            <a:r>
              <a:rPr kumimoji="0" lang="en-US" sz="45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P</a:t>
            </a:r>
            <a:r>
              <a:rPr kumimoji="0" lang="en-US" sz="45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in</a:t>
            </a:r>
            <a:endParaRPr kumimoji="0" lang="ru-RU" sz="45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ontocide" pitchFamily="2" charset="0"/>
              <a:ea typeface="+mj-ea"/>
              <a:cs typeface="+mj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412160" y="1101178"/>
            <a:ext cx="2863273" cy="2892489"/>
          </a:xfrm>
          <a:prstGeom prst="ellipse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846229" y="986537"/>
            <a:ext cx="2863273" cy="2892489"/>
          </a:xfrm>
          <a:prstGeom prst="ellipse">
            <a:avLst/>
          </a:prstGeom>
          <a:solidFill>
            <a:schemeClr val="accent3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680183" y="2929257"/>
            <a:ext cx="2863273" cy="2892489"/>
          </a:xfrm>
          <a:prstGeom prst="ellipse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2710945">
            <a:off x="4446841" y="1739687"/>
            <a:ext cx="2193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latin typeface="+mj-lt"/>
                <a:cs typeface="Arial Narrow"/>
              </a:rPr>
              <a:t>Рынок </a:t>
            </a:r>
          </a:p>
          <a:p>
            <a:pPr algn="ctr"/>
            <a:r>
              <a:rPr lang="ru-RU" i="1" dirty="0" smtClean="0">
                <a:latin typeface="+mj-lt"/>
                <a:cs typeface="Arial Narrow"/>
              </a:rPr>
              <a:t>дополнительного </a:t>
            </a:r>
          </a:p>
          <a:p>
            <a:pPr algn="ctr"/>
            <a:r>
              <a:rPr lang="ru-RU" i="1" dirty="0" smtClean="0">
                <a:latin typeface="+mj-lt"/>
                <a:cs typeface="Arial Narrow"/>
              </a:rPr>
              <a:t>образования</a:t>
            </a:r>
            <a:endParaRPr lang="ru-RU" i="1" dirty="0">
              <a:latin typeface="+mj-lt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 rot="18804974">
            <a:off x="1747759" y="2037797"/>
            <a:ext cx="1585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latin typeface="+mj-lt"/>
                <a:cs typeface="Arial Narrow"/>
              </a:rPr>
              <a:t>Рынок </a:t>
            </a:r>
          </a:p>
          <a:p>
            <a:pPr algn="ctr"/>
            <a:r>
              <a:rPr lang="ru-RU" i="1" dirty="0" smtClean="0">
                <a:latin typeface="+mj-lt"/>
                <a:cs typeface="Arial Narrow"/>
              </a:rPr>
              <a:t>развлечений</a:t>
            </a:r>
            <a:endParaRPr lang="ru-RU" i="1" dirty="0">
              <a:latin typeface="+mj-lt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3353" y="4553742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latin typeface="+mj-lt"/>
                <a:cs typeface="Arial Narrow"/>
              </a:rPr>
              <a:t>Рынок организации </a:t>
            </a:r>
          </a:p>
          <a:p>
            <a:pPr algn="ctr"/>
            <a:r>
              <a:rPr lang="ru-RU" i="1" dirty="0" smtClean="0">
                <a:latin typeface="+mj-lt"/>
                <a:cs typeface="Arial Narrow"/>
              </a:rPr>
              <a:t>досуга</a:t>
            </a:r>
            <a:endParaRPr lang="ru-RU" i="1" dirty="0">
              <a:latin typeface="+mj-lt"/>
              <a:cs typeface="Arial Narrow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848701" y="2201352"/>
            <a:ext cx="2309091" cy="2218216"/>
          </a:xfrm>
          <a:prstGeom prst="ellipse">
            <a:avLst/>
          </a:prstGeom>
          <a:solidFill>
            <a:schemeClr val="tx2">
              <a:lumMod val="75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933522" y="2565982"/>
            <a:ext cx="2150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cs typeface="Arial Narrow"/>
              </a:rPr>
              <a:t>Формирование нового рынка организации личного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1177023538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9055" y="1455408"/>
            <a:ext cx="63361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  <a:cs typeface="Arial Narrow"/>
              </a:rPr>
              <a:t>Несмотря на то, что это наш первый опыт реализации самостоятельного проекта, наша команда успела обрести компетенции в следующих сферах:</a:t>
            </a:r>
          </a:p>
          <a:p>
            <a:pPr marL="285750" lvl="0" indent="-285750">
              <a:buFont typeface="Arial"/>
              <a:buChar char="•"/>
            </a:pPr>
            <a:r>
              <a:rPr lang="en-US" i="1" dirty="0">
                <a:solidFill>
                  <a:prstClr val="black"/>
                </a:solidFill>
                <a:cs typeface="Arial Narrow"/>
              </a:rPr>
              <a:t>Crowdsourcing. </a:t>
            </a:r>
            <a:r>
              <a:rPr lang="ru-RU" i="1" dirty="0">
                <a:solidFill>
                  <a:prstClr val="black"/>
                </a:solidFill>
                <a:cs typeface="Arial Narrow"/>
              </a:rPr>
              <a:t>Опыт организации и руководства </a:t>
            </a:r>
            <a:r>
              <a:rPr lang="ru-RU" i="1" dirty="0" err="1">
                <a:solidFill>
                  <a:prstClr val="black"/>
                </a:solidFill>
                <a:cs typeface="Arial Narrow"/>
              </a:rPr>
              <a:t>краудпроектами</a:t>
            </a:r>
            <a:r>
              <a:rPr lang="ru-RU" i="1" dirty="0">
                <a:solidFill>
                  <a:prstClr val="black"/>
                </a:solidFill>
                <a:cs typeface="Arial Narrow"/>
              </a:rPr>
              <a:t> – понимание </a:t>
            </a:r>
            <a:r>
              <a:rPr lang="ru-RU" i="1" dirty="0" err="1">
                <a:solidFill>
                  <a:prstClr val="black"/>
                </a:solidFill>
                <a:cs typeface="Arial Narrow"/>
              </a:rPr>
              <a:t>краудпроцессов</a:t>
            </a:r>
            <a:endParaRPr lang="ru-RU" i="1" dirty="0">
              <a:solidFill>
                <a:prstClr val="black"/>
              </a:solidFill>
              <a:cs typeface="Arial Narrow"/>
            </a:endParaRPr>
          </a:p>
          <a:p>
            <a:pPr marL="285750" lvl="0" indent="-285750">
              <a:buFont typeface="Arial"/>
              <a:buChar char="•"/>
            </a:pPr>
            <a:r>
              <a:rPr lang="en-US" i="1" dirty="0">
                <a:solidFill>
                  <a:prstClr val="black"/>
                </a:solidFill>
                <a:cs typeface="Arial Narrow"/>
              </a:rPr>
              <a:t>Open Education. </a:t>
            </a:r>
            <a:r>
              <a:rPr lang="ru-RU" i="1" dirty="0">
                <a:solidFill>
                  <a:prstClr val="black"/>
                </a:solidFill>
                <a:cs typeface="Arial Narrow"/>
              </a:rPr>
              <a:t>Опыт разработки МООС-платформ</a:t>
            </a:r>
          </a:p>
          <a:p>
            <a:pPr marL="285750" lvl="0" indent="-285750">
              <a:buFont typeface="Arial"/>
              <a:buChar char="•"/>
            </a:pPr>
            <a:r>
              <a:rPr lang="en-US" i="1" dirty="0">
                <a:solidFill>
                  <a:prstClr val="black"/>
                </a:solidFill>
                <a:cs typeface="Arial Narrow"/>
              </a:rPr>
              <a:t>Management. </a:t>
            </a:r>
            <a:r>
              <a:rPr lang="ru-RU" i="1" dirty="0">
                <a:solidFill>
                  <a:prstClr val="black"/>
                </a:solidFill>
                <a:cs typeface="Arial Narrow"/>
              </a:rPr>
              <a:t>Опыт управления большой компанией</a:t>
            </a:r>
          </a:p>
          <a:p>
            <a:pPr marL="285750" lvl="0" indent="-285750">
              <a:buFont typeface="Arial"/>
              <a:buChar char="•"/>
            </a:pPr>
            <a:r>
              <a:rPr lang="en-US" i="1" dirty="0" err="1">
                <a:solidFill>
                  <a:prstClr val="black"/>
                </a:solidFill>
                <a:cs typeface="Arial Narrow"/>
              </a:rPr>
              <a:t>Research&amp;Development</a:t>
            </a:r>
            <a:r>
              <a:rPr lang="en-US" i="1" dirty="0">
                <a:solidFill>
                  <a:prstClr val="black"/>
                </a:solidFill>
                <a:cs typeface="Arial Narrow"/>
              </a:rPr>
              <a:t>. </a:t>
            </a:r>
            <a:r>
              <a:rPr lang="ru-RU" i="1" dirty="0">
                <a:solidFill>
                  <a:prstClr val="black"/>
                </a:solidFill>
                <a:cs typeface="Arial Narrow"/>
              </a:rPr>
              <a:t>Опыт участия в </a:t>
            </a:r>
            <a:r>
              <a:rPr lang="en-US" i="1" dirty="0">
                <a:solidFill>
                  <a:prstClr val="black"/>
                </a:solidFill>
                <a:cs typeface="Arial Narrow"/>
              </a:rPr>
              <a:t>R&amp;D</a:t>
            </a:r>
            <a:r>
              <a:rPr lang="ru-RU" i="1" dirty="0">
                <a:solidFill>
                  <a:prstClr val="black"/>
                </a:solidFill>
                <a:cs typeface="Arial Narrow"/>
              </a:rPr>
              <a:t> проектах, связанных с тенденциями развития интернета</a:t>
            </a:r>
          </a:p>
          <a:p>
            <a:pPr lvl="0"/>
            <a:endParaRPr lang="ru-RU" i="1" dirty="0">
              <a:solidFill>
                <a:prstClr val="black"/>
              </a:solidFill>
              <a:cs typeface="Arial Narrow"/>
            </a:endParaRPr>
          </a:p>
          <a:p>
            <a:pPr lvl="0"/>
            <a:r>
              <a:rPr lang="ru-RU" i="1" dirty="0">
                <a:solidFill>
                  <a:prstClr val="black"/>
                </a:solidFill>
                <a:cs typeface="Arial Narrow"/>
              </a:rPr>
              <a:t>Однако самое главное все-таки то, что нам нравится, когда мир бросает вызов нашим способностям, и мы умеем учиться и осваивать новые сферы.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144781" y="6680728"/>
            <a:ext cx="685443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89346" y="-181718"/>
            <a:ext cx="2415309" cy="102845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Ma</a:t>
            </a:r>
            <a:r>
              <a:rPr kumimoji="0" lang="en-US" sz="45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P</a:t>
            </a:r>
            <a:r>
              <a:rPr kumimoji="0" lang="en-US" sz="45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in</a:t>
            </a:r>
            <a:endParaRPr kumimoji="0" lang="ru-RU" sz="45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ontocide" pitchFamily="2" charset="0"/>
              <a:ea typeface="+mj-ea"/>
              <a:cs typeface="+mj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2751257" y="0"/>
            <a:ext cx="6263448" cy="895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 Narrow"/>
              </a:rPr>
              <a:t>Почему мы лучшая команда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 Narrow"/>
              </a:rPr>
              <a:t>для этого проекта?</a:t>
            </a:r>
          </a:p>
        </p:txBody>
      </p:sp>
    </p:spTree>
    <p:extLst>
      <p:ext uri="{BB962C8B-B14F-4D97-AF65-F5344CB8AC3E}">
        <p14:creationId xmlns:p14="http://schemas.microsoft.com/office/powerpoint/2010/main" val="3679146943"/>
      </p:ext>
    </p:extLst>
  </p:cSld>
  <p:clrMapOvr>
    <a:masterClrMapping/>
  </p:clrMapOvr>
  <p:transition xmlns:p14="http://schemas.microsoft.com/office/powerpoint/2010/main"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4781" y="1385496"/>
            <a:ext cx="57270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cs typeface="Arial Narrow"/>
              </a:rPr>
              <a:t>В первую очередь нам нужна обратная связь. Потому что это наш первый опыт публичного обсуждения проекта.</a:t>
            </a:r>
          </a:p>
          <a:p>
            <a:endParaRPr lang="ru-RU" i="1" dirty="0" smtClean="0">
              <a:cs typeface="Arial Narrow"/>
            </a:endParaRPr>
          </a:p>
          <a:p>
            <a:r>
              <a:rPr lang="ru-RU" i="1" dirty="0" smtClean="0">
                <a:cs typeface="Arial Narrow"/>
              </a:rPr>
              <a:t>Но и инвестиции нам нужны. Потому что бесплатные программисты-друзья, готовые помочь в подготовке </a:t>
            </a:r>
            <a:r>
              <a:rPr lang="en-US" i="1" dirty="0" smtClean="0">
                <a:cs typeface="Arial Narrow"/>
              </a:rPr>
              <a:t>MVP</a:t>
            </a:r>
            <a:r>
              <a:rPr lang="ru-RU" i="1" dirty="0" smtClean="0">
                <a:cs typeface="Arial Narrow"/>
              </a:rPr>
              <a:t> -  это конечно здорово, но чревато задержками в реализации и низким качеством. Ну, вы понимаете))</a:t>
            </a:r>
          </a:p>
          <a:p>
            <a:endParaRPr lang="ru-RU" i="1" dirty="0" smtClean="0">
              <a:cs typeface="Arial Narrow"/>
            </a:endParaRPr>
          </a:p>
          <a:p>
            <a:r>
              <a:rPr lang="ru-RU" i="1" dirty="0" smtClean="0">
                <a:cs typeface="Arial Narrow"/>
              </a:rPr>
              <a:t>Спасибо за внимание!</a:t>
            </a:r>
            <a:endParaRPr lang="ru-RU" i="1" dirty="0">
              <a:cs typeface="Arial Narrow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2150" y="404734"/>
            <a:ext cx="3945121" cy="1093038"/>
          </a:xfrm>
        </p:spPr>
        <p:txBody>
          <a:bodyPr>
            <a:normAutofit/>
          </a:bodyPr>
          <a:lstStyle/>
          <a:p>
            <a:pPr algn="r"/>
            <a:r>
              <a:rPr lang="ru-RU" sz="2800" b="0" i="1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Arial Narrow"/>
              </a:rPr>
              <a:t>Чего мы хотим?</a:t>
            </a:r>
            <a:endParaRPr lang="ru-RU" sz="2800" b="0" i="1" dirty="0">
              <a:solidFill>
                <a:schemeClr val="bg2">
                  <a:lumMod val="10000"/>
                </a:schemeClr>
              </a:solidFill>
              <a:latin typeface="+mj-lt"/>
              <a:cs typeface="Arial Narrow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144781" y="6680728"/>
            <a:ext cx="685443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89346" y="-223407"/>
            <a:ext cx="2415309" cy="102845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Ma</a:t>
            </a:r>
            <a:r>
              <a:rPr kumimoji="0" lang="en-US" sz="45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P</a:t>
            </a:r>
            <a:r>
              <a:rPr kumimoji="0" lang="en-US" sz="45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77933C"/>
                </a:solidFill>
                <a:effectLst/>
                <a:uLnTx/>
                <a:uFillTx/>
                <a:latin typeface="Fontocide" pitchFamily="2" charset="0"/>
                <a:ea typeface="+mj-ea"/>
                <a:cs typeface="Arial Narrow"/>
              </a:rPr>
              <a:t>in</a:t>
            </a:r>
            <a:endParaRPr kumimoji="0" lang="ru-RU" sz="45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ontocide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4262288"/>
      </p:ext>
    </p:extLst>
  </p:cSld>
  <p:clrMapOvr>
    <a:masterClrMapping/>
  </p:clrMapOvr>
  <p:transition xmlns:p14="http://schemas.microsoft.com/office/powerpoint/2010/main" spd="med">
    <p:fade thruBlk="1"/>
  </p:transition>
</p:sld>
</file>

<file path=ppt/theme/theme1.xml><?xml version="1.0" encoding="utf-8"?>
<a:theme xmlns:a="http://schemas.openxmlformats.org/drawingml/2006/main" name="medical_pressur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izona_summ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TS010336801</Template>
  <TotalTime>905</TotalTime>
  <Words>500</Words>
  <Application>Microsoft Macintosh PowerPoint</Application>
  <PresentationFormat>Экран (4:3)</PresentationFormat>
  <Paragraphs>75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medical_pressure</vt:lpstr>
      <vt:lpstr>Презентация PowerPoint</vt:lpstr>
      <vt:lpstr>Презентация PowerPoint</vt:lpstr>
      <vt:lpstr>MaPin</vt:lpstr>
      <vt:lpstr>MaPin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MaPin</dc:title>
  <dc:creator>Anna</dc:creator>
  <cp:lastModifiedBy>Anna</cp:lastModifiedBy>
  <cp:revision>42</cp:revision>
  <dcterms:created xsi:type="dcterms:W3CDTF">2014-05-14T07:44:43Z</dcterms:created>
  <dcterms:modified xsi:type="dcterms:W3CDTF">2014-05-15T11:34:11Z</dcterms:modified>
</cp:coreProperties>
</file>